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ec788e70_5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eec788e70_5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ec788e70_5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eec788e70_5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ec788e70_5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3eec788e70_5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eec788e70_5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ec788e70_5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eec788e70_5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eec788e70_5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ec788e70_5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eec788e70_5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eec788e70_5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ec788e70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3eec788e70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eec788e70_5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ec788e70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3eec788e70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eec788e70_1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eec788e70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3eec788e70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eec788e70_1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ec788e70_5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eec788e70_5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A">
  <p:cSld name="ESQUEMA GRAL 2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SECCIÓN ESTILO 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PORTADA ESTILO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1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ENERAL">
  <p:cSld name="ESQUEMA GENERAL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66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CAPÍTULO ESTILO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SECCIÓN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1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ESQUEMA GRAL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ESQUEMA GRAL 2B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2">
  <p:cSld name="CAPÍTULO ESTILO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4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2">
  <p:cSld name="SECCIÓN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5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5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CAPÍTULO ESTILO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9" y="2394092"/>
            <a:ext cx="3555713" cy="27494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4" name="Google Shape;84;p27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-1"/>
            <a:ext cx="69525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2" y="3394444"/>
            <a:ext cx="1739372" cy="105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7" y="2518174"/>
            <a:ext cx="1864519" cy="79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1" name="Google Shape;91;p28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8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8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8" name="Google Shape;98;p29"/>
          <p:cNvSpPr/>
          <p:nvPr/>
        </p:nvSpPr>
        <p:spPr>
          <a:xfrm rot="-607337">
            <a:off x="-2221746" y="-134799"/>
            <a:ext cx="11800759" cy="123137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 rot="-269422">
            <a:off x="-990360" y="133557"/>
            <a:ext cx="10605755" cy="991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-968311" y="148595"/>
            <a:ext cx="10631006" cy="10694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">
  <p:cSld name="Formació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30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04" name="Google Shape;104;p30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p30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0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30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leo">
  <p:cSld name="Empleo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grpSp>
        <p:nvGrpSpPr>
          <p:cNvPr id="116" name="Google Shape;116;p31"/>
          <p:cNvGrpSpPr/>
          <p:nvPr/>
        </p:nvGrpSpPr>
        <p:grpSpPr>
          <a:xfrm>
            <a:off x="-495300" y="-952756"/>
            <a:ext cx="10278090" cy="6763121"/>
            <a:chOff x="-495300" y="-1270341"/>
            <a:chExt cx="10278090" cy="9017494"/>
          </a:xfrm>
        </p:grpSpPr>
        <p:pic>
          <p:nvPicPr>
            <p:cNvPr id="117" name="Google Shape;117;p31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31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1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1397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31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rendimiento">
  <p:cSld name="Emprendimient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27" name="Google Shape;127;p32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6857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2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7" y="1394913"/>
            <a:ext cx="530180" cy="5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Skills">
  <p:cSld name="World Skill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6858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36" name="Google Shape;136;p33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3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3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3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6" y="2072150"/>
            <a:ext cx="517211" cy="48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">
  <p:cSld name="Industrial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8" name="Google Shape;148;p34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-1" y="0"/>
            <a:ext cx="6858001" cy="523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95534" y="102804"/>
            <a:ext cx="9048466" cy="1317675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4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34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1981199"/>
            <a:ext cx="608418" cy="5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 2">
  <p:cSld name="Formación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35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385822"/>
            <a:ext cx="574172" cy="54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 2">
  <p:cSld name="Industrial 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36"/>
          <p:cNvGrpSpPr/>
          <p:nvPr/>
        </p:nvGrpSpPr>
        <p:grpSpPr>
          <a:xfrm>
            <a:off x="0" y="0"/>
            <a:ext cx="9144001" cy="5143500"/>
            <a:chOff x="0" y="0"/>
            <a:chExt cx="9144001" cy="6858000"/>
          </a:xfrm>
        </p:grpSpPr>
        <p:sp>
          <p:nvSpPr>
            <p:cNvPr id="167" name="Google Shape;167;p36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8" name="Google Shape;168;p3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6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3" y="2140032"/>
            <a:ext cx="522685" cy="42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raestructura">
  <p:cSld name="Infraestructura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79" name="Google Shape;17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30708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7"/>
          <p:cNvSpPr/>
          <p:nvPr/>
        </p:nvSpPr>
        <p:spPr>
          <a:xfrm>
            <a:off x="95534" y="102804"/>
            <a:ext cx="9075762" cy="1317675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952756"/>
            <a:ext cx="2352796" cy="61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818954"/>
            <a:ext cx="2247151" cy="58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8" y="1965277"/>
            <a:ext cx="616496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o">
  <p:cSld name="Agro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1457" y="0"/>
            <a:ext cx="6702539" cy="51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/>
          <p:nvPr/>
        </p:nvSpPr>
        <p:spPr>
          <a:xfrm>
            <a:off x="970893" y="3239814"/>
            <a:ext cx="9639300" cy="1277007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24645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230625"/>
            <a:ext cx="1770878" cy="460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40" y="1310184"/>
            <a:ext cx="644857" cy="64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196032" y="271949"/>
            <a:ext cx="8092007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lang="es" sz="66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Proyectos Primer</a:t>
            </a: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381000" y="805450"/>
            <a:ext cx="82248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Trimestre </a:t>
            </a:r>
            <a:r>
              <a:rPr lang="es" sz="30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| ADSI</a:t>
            </a: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s" sz="30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803170 | </a:t>
            </a:r>
            <a:r>
              <a:rPr lang="es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Diurno</a:t>
            </a:r>
            <a:endParaRPr sz="3000" dirty="0">
              <a:solidFill>
                <a:srgbClr val="31859B"/>
              </a:solidFill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643150" y="1456450"/>
            <a:ext cx="5243400" cy="74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Calibri"/>
              <a:buNone/>
            </a:pPr>
            <a:r>
              <a:rPr lang="es" sz="3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Entregable Nº1 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418050" y="3804700"/>
            <a:ext cx="5625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Telecomunicaciones 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Regional Distrito Capital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Carrera 30 No. 17B -25 sur, Bogotá D.C, Colombia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54765" y="2310677"/>
            <a:ext cx="17860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Aprendices: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Jhon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Brandon Garzón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Daniel Martínez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Cristian Barrios</a:t>
            </a:r>
            <a:endParaRPr lang="es-419" dirty="0">
              <a:solidFill>
                <a:schemeClr val="tx1"/>
              </a:solidFill>
            </a:endParaRPr>
          </a:p>
          <a:p>
            <a:endParaRPr lang="es-41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3875239" y="147389"/>
            <a:ext cx="5664870" cy="697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5429750" y="669300"/>
            <a:ext cx="3492000" cy="83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 sz="4400" b="1" i="0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916146" y="1555972"/>
            <a:ext cx="4986900" cy="295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Nombre Proyecto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➢"/>
            </a:pPr>
            <a:r>
              <a:rPr lang="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992" y="1396476"/>
            <a:ext cx="1479937" cy="206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-69300" y="0"/>
            <a:ext cx="9144000" cy="9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Nombres del proyecto</a:t>
            </a: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3513" y="1280840"/>
            <a:ext cx="72467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Sistema de Información tienda naturista Hipercentro Salud y Belleza</a:t>
            </a:r>
          </a:p>
          <a:p>
            <a:pPr algn="ctr"/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Nutrition Fitness  </a:t>
            </a:r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83" y="3161472"/>
            <a:ext cx="2843834" cy="1717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2362000" y="76200"/>
            <a:ext cx="46881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 b="1" i="0" u="none" strike="noStrike" cap="none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5530" y="1957493"/>
            <a:ext cx="531908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Generar un nuevo sistema de ventas 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online que cambie la metodología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del servicio y la confianza entre el 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cliente y el vendedor.  </a:t>
            </a:r>
            <a:endParaRPr lang="es-419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08" y="1535779"/>
            <a:ext cx="2382272" cy="26285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/>
        </p:nvSpPr>
        <p:spPr>
          <a:xfrm>
            <a:off x="2316181" y="60427"/>
            <a:ext cx="41064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45166" y="1198291"/>
            <a:ext cx="5371983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Implementar una nueva manera de</a:t>
            </a:r>
          </a:p>
          <a:p>
            <a:r>
              <a:rPr lang="es-MX" sz="2400" dirty="0"/>
              <a:t>compra y venta de suplementos </a:t>
            </a:r>
          </a:p>
          <a:p>
            <a:r>
              <a:rPr lang="es-MX" sz="2400" dirty="0"/>
              <a:t>deportivos.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Registrar a los compradores y</a:t>
            </a:r>
          </a:p>
          <a:p>
            <a:r>
              <a:rPr lang="es-MX" sz="2400" dirty="0"/>
              <a:t>vendedores mediante un usuario </a:t>
            </a:r>
          </a:p>
          <a:p>
            <a:r>
              <a:rPr lang="es-MX" sz="2400" dirty="0"/>
              <a:t>para mejorar la seguridad.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Establecer una comunicación entre </a:t>
            </a:r>
          </a:p>
          <a:p>
            <a:r>
              <a:rPr lang="es-MX" sz="2400" dirty="0"/>
              <a:t>el vendedor y el cliente</a:t>
            </a:r>
            <a:r>
              <a:rPr lang="es-419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Facilitar la publicación de productos</a:t>
            </a:r>
          </a:p>
          <a:p>
            <a:r>
              <a:rPr lang="es-MX" sz="2400" dirty="0"/>
              <a:t>a la venta.</a:t>
            </a: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98" y="1848678"/>
            <a:ext cx="2591499" cy="2679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30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Planteamiento del problema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0" y="2040834"/>
            <a:ext cx="61943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En la empresa Hipercentro Salud y Belleza  </a:t>
            </a:r>
          </a:p>
          <a:p>
            <a:r>
              <a:rPr lang="es-MX" sz="2400" dirty="0"/>
              <a:t>Carece de implementación tecnológica</a:t>
            </a:r>
          </a:p>
          <a:p>
            <a:r>
              <a:rPr lang="es-MX" sz="2400" dirty="0"/>
              <a:t>¿Obtendrá  mayores ventas y </a:t>
            </a:r>
          </a:p>
          <a:p>
            <a:r>
              <a:rPr lang="es-MX" sz="2400" dirty="0"/>
              <a:t>ganancias con una plataforma online.?</a:t>
            </a:r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89" y="1697915"/>
            <a:ext cx="2470942" cy="24709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1030575" y="69574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endParaRPr dirty="0"/>
          </a:p>
        </p:txBody>
      </p:sp>
      <p:sp>
        <p:nvSpPr>
          <p:cNvPr id="3" name="CuadroTexto 2"/>
          <p:cNvSpPr txBox="1"/>
          <p:nvPr/>
        </p:nvSpPr>
        <p:spPr>
          <a:xfrm>
            <a:off x="164138" y="1409086"/>
            <a:ext cx="5566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Nuestro objetivo a alcanzar, es permitir que los usuarios de productos como suplementos deportivos, Vitaminas, Medicinas alternativas, belleza puedan tener una página web donde visualizar los productos con sus respectivos precios y posterior mente comprarlos.</a:t>
            </a:r>
            <a:endParaRPr lang="es-419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60" y="1859780"/>
            <a:ext cx="2901673" cy="2356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1030575" y="76200"/>
            <a:ext cx="6841200" cy="87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1405172"/>
            <a:ext cx="544091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El proyecto tendrá como fin la </a:t>
            </a:r>
          </a:p>
          <a:p>
            <a:r>
              <a:rPr lang="es-MX" sz="2400" dirty="0"/>
              <a:t>implementación de un aplicación  </a:t>
            </a:r>
          </a:p>
          <a:p>
            <a:r>
              <a:rPr lang="es-MX" sz="2400" dirty="0"/>
              <a:t>web donde se muestre una gran </a:t>
            </a:r>
          </a:p>
          <a:p>
            <a:r>
              <a:rPr lang="es-MX" sz="2400" dirty="0"/>
              <a:t>variedad de productos de la </a:t>
            </a:r>
          </a:p>
          <a:p>
            <a:r>
              <a:rPr lang="es-MX" sz="2400" dirty="0"/>
              <a:t>empresa Hipercentro Salud y Belleza, </a:t>
            </a:r>
          </a:p>
          <a:p>
            <a:r>
              <a:rPr lang="es-MX" sz="2400" dirty="0"/>
              <a:t>ayudando a mejorar sus ventas y </a:t>
            </a:r>
          </a:p>
          <a:p>
            <a:r>
              <a:rPr lang="es-MX" sz="2400" dirty="0"/>
              <a:t>servicios en el ámbito empresarial y </a:t>
            </a:r>
          </a:p>
          <a:p>
            <a:r>
              <a:rPr lang="es-MX" sz="2400" dirty="0"/>
              <a:t>reconocimiento en el mercado online.</a:t>
            </a:r>
          </a:p>
          <a:p>
            <a:endParaRPr lang="es-41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13" y="1721330"/>
            <a:ext cx="3506820" cy="2630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na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266</Words>
  <Application>Microsoft Office PowerPoint</Application>
  <PresentationFormat>Presentación en pantalla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Simple Light</vt:lpstr>
      <vt:lpstr>sena2017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Bohorquez</dc:creator>
  <cp:lastModifiedBy>APRENDIZ</cp:lastModifiedBy>
  <cp:revision>11</cp:revision>
  <dcterms:modified xsi:type="dcterms:W3CDTF">2019-04-04T12:05:16Z</dcterms:modified>
</cp:coreProperties>
</file>